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9"/>
  </p:notesMasterIdLst>
  <p:handoutMasterIdLst>
    <p:handoutMasterId r:id="rId40"/>
  </p:handoutMasterIdLst>
  <p:sldIdLst>
    <p:sldId id="256" r:id="rId5"/>
    <p:sldId id="295" r:id="rId6"/>
    <p:sldId id="257" r:id="rId7"/>
    <p:sldId id="258" r:id="rId8"/>
    <p:sldId id="303" r:id="rId9"/>
    <p:sldId id="270" r:id="rId10"/>
    <p:sldId id="262" r:id="rId11"/>
    <p:sldId id="266" r:id="rId12"/>
    <p:sldId id="264" r:id="rId13"/>
    <p:sldId id="265" r:id="rId14"/>
    <p:sldId id="267" r:id="rId15"/>
    <p:sldId id="269" r:id="rId16"/>
    <p:sldId id="301" r:id="rId17"/>
    <p:sldId id="271" r:id="rId18"/>
    <p:sldId id="272" r:id="rId19"/>
    <p:sldId id="274" r:id="rId20"/>
    <p:sldId id="275" r:id="rId21"/>
    <p:sldId id="277" r:id="rId22"/>
    <p:sldId id="278" r:id="rId23"/>
    <p:sldId id="279" r:id="rId24"/>
    <p:sldId id="282" r:id="rId25"/>
    <p:sldId id="281" r:id="rId26"/>
    <p:sldId id="284" r:id="rId27"/>
    <p:sldId id="285" r:id="rId28"/>
    <p:sldId id="286" r:id="rId29"/>
    <p:sldId id="288" r:id="rId30"/>
    <p:sldId id="289" r:id="rId31"/>
    <p:sldId id="292" r:id="rId32"/>
    <p:sldId id="297" r:id="rId33"/>
    <p:sldId id="308" r:id="rId34"/>
    <p:sldId id="305" r:id="rId35"/>
    <p:sldId id="306" r:id="rId36"/>
    <p:sldId id="307" r:id="rId37"/>
    <p:sldId id="304" r:id="rId38"/>
  </p:sldIdLst>
  <p:sldSz cx="12192000" cy="6858000"/>
  <p:notesSz cx="6800850" cy="98075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EAF7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76755" autoAdjust="0"/>
  </p:normalViewPr>
  <p:slideViewPr>
    <p:cSldViewPr snapToGrid="0">
      <p:cViewPr varScale="1">
        <p:scale>
          <a:sx n="85" d="100"/>
          <a:sy n="85" d="100"/>
        </p:scale>
        <p:origin x="15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handoutMaster" Target="handoutMasters/handoutMaster1.xml"/><Relationship Id="rId45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Wright" userId="5ecee28d-7bd0-4093-bf81-cccc97e518ba" providerId="ADAL" clId="{F773C660-87BA-4470-94F8-1241E45848EA}"/>
    <pc:docChg chg="modSld">
      <pc:chgData name="Lisa Wright" userId="5ecee28d-7bd0-4093-bf81-cccc97e518ba" providerId="ADAL" clId="{F773C660-87BA-4470-94F8-1241E45848EA}" dt="2025-11-13T13:40:03.798" v="28" actId="20577"/>
      <pc:docMkLst>
        <pc:docMk/>
      </pc:docMkLst>
      <pc:sldChg chg="modNotesTx">
        <pc:chgData name="Lisa Wright" userId="5ecee28d-7bd0-4093-bf81-cccc97e518ba" providerId="ADAL" clId="{F773C660-87BA-4470-94F8-1241E45848EA}" dt="2025-11-13T13:37:14.154" v="0" actId="6549"/>
        <pc:sldMkLst>
          <pc:docMk/>
          <pc:sldMk cId="30132666" sldId="258"/>
        </pc:sldMkLst>
      </pc:sldChg>
      <pc:sldChg chg="modNotesTx">
        <pc:chgData name="Lisa Wright" userId="5ecee28d-7bd0-4093-bf81-cccc97e518ba" providerId="ADAL" clId="{F773C660-87BA-4470-94F8-1241E45848EA}" dt="2025-11-13T13:37:37.710" v="2" actId="6549"/>
        <pc:sldMkLst>
          <pc:docMk/>
          <pc:sldMk cId="2621597244" sldId="264"/>
        </pc:sldMkLst>
      </pc:sldChg>
      <pc:sldChg chg="modNotesTx">
        <pc:chgData name="Lisa Wright" userId="5ecee28d-7bd0-4093-bf81-cccc97e518ba" providerId="ADAL" clId="{F773C660-87BA-4470-94F8-1241E45848EA}" dt="2025-11-13T13:37:44.408" v="3" actId="6549"/>
        <pc:sldMkLst>
          <pc:docMk/>
          <pc:sldMk cId="2837130386" sldId="265"/>
        </pc:sldMkLst>
      </pc:sldChg>
      <pc:sldChg chg="modNotesTx">
        <pc:chgData name="Lisa Wright" userId="5ecee28d-7bd0-4093-bf81-cccc97e518ba" providerId="ADAL" clId="{F773C660-87BA-4470-94F8-1241E45848EA}" dt="2025-11-13T13:37:31.100" v="1" actId="6549"/>
        <pc:sldMkLst>
          <pc:docMk/>
          <pc:sldMk cId="3093750959" sldId="266"/>
        </pc:sldMkLst>
      </pc:sldChg>
      <pc:sldChg chg="modNotesTx">
        <pc:chgData name="Lisa Wright" userId="5ecee28d-7bd0-4093-bf81-cccc97e518ba" providerId="ADAL" clId="{F773C660-87BA-4470-94F8-1241E45848EA}" dt="2025-11-13T13:37:49.490" v="4" actId="6549"/>
        <pc:sldMkLst>
          <pc:docMk/>
          <pc:sldMk cId="936478489" sldId="267"/>
        </pc:sldMkLst>
      </pc:sldChg>
      <pc:sldChg chg="modNotesTx">
        <pc:chgData name="Lisa Wright" userId="5ecee28d-7bd0-4093-bf81-cccc97e518ba" providerId="ADAL" clId="{F773C660-87BA-4470-94F8-1241E45848EA}" dt="2025-11-13T13:38:20.634" v="7" actId="6549"/>
        <pc:sldMkLst>
          <pc:docMk/>
          <pc:sldMk cId="1585450053" sldId="269"/>
        </pc:sldMkLst>
      </pc:sldChg>
      <pc:sldChg chg="modNotesTx">
        <pc:chgData name="Lisa Wright" userId="5ecee28d-7bd0-4093-bf81-cccc97e518ba" providerId="ADAL" clId="{F773C660-87BA-4470-94F8-1241E45848EA}" dt="2025-11-13T13:38:25.631" v="9" actId="6549"/>
        <pc:sldMkLst>
          <pc:docMk/>
          <pc:sldMk cId="217589510" sldId="271"/>
        </pc:sldMkLst>
      </pc:sldChg>
      <pc:sldChg chg="modNotesTx">
        <pc:chgData name="Lisa Wright" userId="5ecee28d-7bd0-4093-bf81-cccc97e518ba" providerId="ADAL" clId="{F773C660-87BA-4470-94F8-1241E45848EA}" dt="2025-11-13T13:38:28.554" v="10" actId="6549"/>
        <pc:sldMkLst>
          <pc:docMk/>
          <pc:sldMk cId="1728189374" sldId="272"/>
        </pc:sldMkLst>
      </pc:sldChg>
      <pc:sldChg chg="modNotesTx">
        <pc:chgData name="Lisa Wright" userId="5ecee28d-7bd0-4093-bf81-cccc97e518ba" providerId="ADAL" clId="{F773C660-87BA-4470-94F8-1241E45848EA}" dt="2025-11-13T13:38:33.068" v="11" actId="6549"/>
        <pc:sldMkLst>
          <pc:docMk/>
          <pc:sldMk cId="510091645" sldId="274"/>
        </pc:sldMkLst>
      </pc:sldChg>
      <pc:sldChg chg="modNotesTx">
        <pc:chgData name="Lisa Wright" userId="5ecee28d-7bd0-4093-bf81-cccc97e518ba" providerId="ADAL" clId="{F773C660-87BA-4470-94F8-1241E45848EA}" dt="2025-11-13T13:38:36.186" v="12" actId="6549"/>
        <pc:sldMkLst>
          <pc:docMk/>
          <pc:sldMk cId="2522772906" sldId="275"/>
        </pc:sldMkLst>
      </pc:sldChg>
      <pc:sldChg chg="modNotesTx">
        <pc:chgData name="Lisa Wright" userId="5ecee28d-7bd0-4093-bf81-cccc97e518ba" providerId="ADAL" clId="{F773C660-87BA-4470-94F8-1241E45848EA}" dt="2025-11-13T13:38:40.915" v="13" actId="6549"/>
        <pc:sldMkLst>
          <pc:docMk/>
          <pc:sldMk cId="3349291484" sldId="277"/>
        </pc:sldMkLst>
      </pc:sldChg>
      <pc:sldChg chg="modNotesTx">
        <pc:chgData name="Lisa Wright" userId="5ecee28d-7bd0-4093-bf81-cccc97e518ba" providerId="ADAL" clId="{F773C660-87BA-4470-94F8-1241E45848EA}" dt="2025-11-13T13:39:51.182" v="25" actId="6549"/>
        <pc:sldMkLst>
          <pc:docMk/>
          <pc:sldMk cId="821663391" sldId="278"/>
        </pc:sldMkLst>
      </pc:sldChg>
      <pc:sldChg chg="modNotesTx">
        <pc:chgData name="Lisa Wright" userId="5ecee28d-7bd0-4093-bf81-cccc97e518ba" providerId="ADAL" clId="{F773C660-87BA-4470-94F8-1241E45848EA}" dt="2025-11-13T13:38:43.612" v="14" actId="6549"/>
        <pc:sldMkLst>
          <pc:docMk/>
          <pc:sldMk cId="1510984408" sldId="279"/>
        </pc:sldMkLst>
      </pc:sldChg>
      <pc:sldChg chg="modNotesTx">
        <pc:chgData name="Lisa Wright" userId="5ecee28d-7bd0-4093-bf81-cccc97e518ba" providerId="ADAL" clId="{F773C660-87BA-4470-94F8-1241E45848EA}" dt="2025-11-13T13:38:46.692" v="15" actId="6549"/>
        <pc:sldMkLst>
          <pc:docMk/>
          <pc:sldMk cId="71702863" sldId="282"/>
        </pc:sldMkLst>
      </pc:sldChg>
      <pc:sldChg chg="modNotesTx">
        <pc:chgData name="Lisa Wright" userId="5ecee28d-7bd0-4093-bf81-cccc97e518ba" providerId="ADAL" clId="{F773C660-87BA-4470-94F8-1241E45848EA}" dt="2025-11-13T13:38:50.252" v="16" actId="6549"/>
        <pc:sldMkLst>
          <pc:docMk/>
          <pc:sldMk cId="2804874683" sldId="284"/>
        </pc:sldMkLst>
      </pc:sldChg>
      <pc:sldChg chg="modNotesTx">
        <pc:chgData name="Lisa Wright" userId="5ecee28d-7bd0-4093-bf81-cccc97e518ba" providerId="ADAL" clId="{F773C660-87BA-4470-94F8-1241E45848EA}" dt="2025-11-13T13:40:03.798" v="28" actId="20577"/>
        <pc:sldMkLst>
          <pc:docMk/>
          <pc:sldMk cId="2913444296" sldId="286"/>
        </pc:sldMkLst>
      </pc:sldChg>
      <pc:sldChg chg="modNotesTx">
        <pc:chgData name="Lisa Wright" userId="5ecee28d-7bd0-4093-bf81-cccc97e518ba" providerId="ADAL" clId="{F773C660-87BA-4470-94F8-1241E45848EA}" dt="2025-11-13T13:38:59.905" v="17" actId="6549"/>
        <pc:sldMkLst>
          <pc:docMk/>
          <pc:sldMk cId="943739831" sldId="289"/>
        </pc:sldMkLst>
      </pc:sldChg>
      <pc:sldChg chg="modNotesTx">
        <pc:chgData name="Lisa Wright" userId="5ecee28d-7bd0-4093-bf81-cccc97e518ba" providerId="ADAL" clId="{F773C660-87BA-4470-94F8-1241E45848EA}" dt="2025-11-13T13:39:03.682" v="18" actId="6549"/>
        <pc:sldMkLst>
          <pc:docMk/>
          <pc:sldMk cId="410294561" sldId="292"/>
        </pc:sldMkLst>
      </pc:sldChg>
      <pc:sldChg chg="modNotesTx">
        <pc:chgData name="Lisa Wright" userId="5ecee28d-7bd0-4093-bf81-cccc97e518ba" providerId="ADAL" clId="{F773C660-87BA-4470-94F8-1241E45848EA}" dt="2025-11-13T13:39:06.765" v="19" actId="6549"/>
        <pc:sldMkLst>
          <pc:docMk/>
          <pc:sldMk cId="3664162062" sldId="297"/>
        </pc:sldMkLst>
      </pc:sldChg>
      <pc:sldChg chg="modNotesTx">
        <pc:chgData name="Lisa Wright" userId="5ecee28d-7bd0-4093-bf81-cccc97e518ba" providerId="ADAL" clId="{F773C660-87BA-4470-94F8-1241E45848EA}" dt="2025-11-13T13:38:23.222" v="8" actId="6549"/>
        <pc:sldMkLst>
          <pc:docMk/>
          <pc:sldMk cId="1577230813" sldId="301"/>
        </pc:sldMkLst>
      </pc:sldChg>
      <pc:sldChg chg="modNotesTx">
        <pc:chgData name="Lisa Wright" userId="5ecee28d-7bd0-4093-bf81-cccc97e518ba" providerId="ADAL" clId="{F773C660-87BA-4470-94F8-1241E45848EA}" dt="2025-11-13T13:39:12.243" v="23" actId="20577"/>
        <pc:sldMkLst>
          <pc:docMk/>
          <pc:sldMk cId="3720621572" sldId="30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94D6A22-9ADB-A10F-0B05-79491CE8C51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7035" cy="492082"/>
          </a:xfrm>
          <a:prstGeom prst="rect">
            <a:avLst/>
          </a:prstGeom>
        </p:spPr>
        <p:txBody>
          <a:bodyPr vert="horz" lIns="94896" tIns="47448" rIns="94896" bIns="4744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20E7F4-9FF0-DD21-F789-1C6820FF888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2241" y="0"/>
            <a:ext cx="2947035" cy="492082"/>
          </a:xfrm>
          <a:prstGeom prst="rect">
            <a:avLst/>
          </a:prstGeom>
        </p:spPr>
        <p:txBody>
          <a:bodyPr vert="horz" lIns="94896" tIns="47448" rIns="94896" bIns="47448" rtlCol="0"/>
          <a:lstStyle>
            <a:lvl1pPr algn="r">
              <a:defRPr sz="1300"/>
            </a:lvl1pPr>
          </a:lstStyle>
          <a:p>
            <a:fld id="{9694C289-BF0E-4EB1-8A20-012C7D8001D1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AC4CD9-6679-658E-967A-5F399203A47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15495"/>
            <a:ext cx="2947035" cy="492080"/>
          </a:xfrm>
          <a:prstGeom prst="rect">
            <a:avLst/>
          </a:prstGeom>
        </p:spPr>
        <p:txBody>
          <a:bodyPr vert="horz" lIns="94896" tIns="47448" rIns="94896" bIns="4744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C729E7-200C-C4EC-9BF2-A06D834E672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2241" y="9315495"/>
            <a:ext cx="2947035" cy="492080"/>
          </a:xfrm>
          <a:prstGeom prst="rect">
            <a:avLst/>
          </a:prstGeom>
        </p:spPr>
        <p:txBody>
          <a:bodyPr vert="horz" lIns="94896" tIns="47448" rIns="94896" bIns="47448" rtlCol="0" anchor="b"/>
          <a:lstStyle>
            <a:lvl1pPr algn="r">
              <a:defRPr sz="1300"/>
            </a:lvl1pPr>
          </a:lstStyle>
          <a:p>
            <a:fld id="{DFA4E46C-CD2D-40C6-8974-82396DD89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69541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7035" cy="492082"/>
          </a:xfrm>
          <a:prstGeom prst="rect">
            <a:avLst/>
          </a:prstGeom>
        </p:spPr>
        <p:txBody>
          <a:bodyPr vert="horz" lIns="94896" tIns="47448" rIns="94896" bIns="4744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2241" y="0"/>
            <a:ext cx="2947035" cy="492082"/>
          </a:xfrm>
          <a:prstGeom prst="rect">
            <a:avLst/>
          </a:prstGeom>
        </p:spPr>
        <p:txBody>
          <a:bodyPr vert="horz" lIns="94896" tIns="47448" rIns="94896" bIns="47448" rtlCol="0"/>
          <a:lstStyle>
            <a:lvl1pPr algn="r">
              <a:defRPr sz="1300"/>
            </a:lvl1pPr>
          </a:lstStyle>
          <a:p>
            <a:fld id="{4B6E3373-4C70-4FC9-AD70-5C6DA0D33700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58788" y="1225550"/>
            <a:ext cx="5883275" cy="33099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896" tIns="47448" rIns="94896" bIns="4744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085" y="4719896"/>
            <a:ext cx="5440680" cy="3861732"/>
          </a:xfrm>
          <a:prstGeom prst="rect">
            <a:avLst/>
          </a:prstGeom>
        </p:spPr>
        <p:txBody>
          <a:bodyPr vert="horz" lIns="94896" tIns="47448" rIns="94896" bIns="4744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15495"/>
            <a:ext cx="2947035" cy="492080"/>
          </a:xfrm>
          <a:prstGeom prst="rect">
            <a:avLst/>
          </a:prstGeom>
        </p:spPr>
        <p:txBody>
          <a:bodyPr vert="horz" lIns="94896" tIns="47448" rIns="94896" bIns="4744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2241" y="9315495"/>
            <a:ext cx="2947035" cy="492080"/>
          </a:xfrm>
          <a:prstGeom prst="rect">
            <a:avLst/>
          </a:prstGeom>
        </p:spPr>
        <p:txBody>
          <a:bodyPr vert="horz" lIns="94896" tIns="47448" rIns="94896" bIns="47448" rtlCol="0" anchor="b"/>
          <a:lstStyle>
            <a:lvl1pPr algn="r">
              <a:defRPr sz="1300"/>
            </a:lvl1pPr>
          </a:lstStyle>
          <a:p>
            <a:fld id="{CFB85F9F-2687-4E36-BCF3-A7F134AF4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02155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9460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562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0445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0392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4845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3078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231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0972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9A51FF-999D-82C3-1F2C-8EBF6CA3D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DF89A9-4991-5437-8D04-3002E8ACAC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527551-F30B-8220-EBD9-72050A5080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0128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99584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04091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51498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8083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3330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50828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34025793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88869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61080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80594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32611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34668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5048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72098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41924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006381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8837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116822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511673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020A07-98FB-25D1-29BC-D29B7BA2C9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0895E8-E89D-8406-F1A2-5BD57D7519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4F6D4F-383B-DF50-6CDC-DD74F58A1F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856041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6A2715-54EE-4497-3DB8-60CAC75FFD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C91D91-366D-12DD-8B07-7B76EDC280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FC95CD-F41C-7667-AEF7-5E3033B3ED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848229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B458CA-584D-4DD7-A4EB-7F5F4038A7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DD008E-2E2D-6279-3F8F-DDA3F07EFC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135BF4-3DD3-1B48-3B29-05661941D2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52085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C897BE-2DBA-3117-CBC9-9A381D2EDF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C98635-EC9A-D782-ECFE-4E6BCCE9F6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80C168-E925-8DDE-EE02-40B96FE042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29342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E81C0C-56C7-2E57-07B3-F66F58C85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12145C-2BC3-EAE6-61D3-109BD90234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ED3C62-C591-A077-CA07-8D341897EE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51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62F19-5AD6-6B8F-0D74-CA64ABB971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Sassoon" panose="02000503040000090004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56D55C-57CD-8CFB-A57E-05244C81DD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Sassoon" panose="0200050304000009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FBDEAF-55AD-ED20-AEBC-E4B27D7E9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60EA1-C022-4E0D-80E2-755093A51A56}" type="datetime1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93B66C-3F26-4651-083F-E7C9CE6AD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13CF1B-2FDE-46EB-78C4-74E8AE2D8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82D04-22E4-4588-BD36-4D1D028BE7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487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C4A96-E186-0257-76F5-65665D270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Sassoon" panose="02000503040000090004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06700A-28AB-6A2C-3A11-34980D5350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Sassoon" panose="02000503040000090004" pitchFamily="2" charset="0"/>
              </a:defRPr>
            </a:lvl1pPr>
            <a:lvl2pPr>
              <a:defRPr>
                <a:latin typeface="Sassoon" panose="02000503040000090004" pitchFamily="2" charset="0"/>
              </a:defRPr>
            </a:lvl2pPr>
            <a:lvl3pPr>
              <a:defRPr>
                <a:latin typeface="Sassoon" panose="02000503040000090004" pitchFamily="2" charset="0"/>
              </a:defRPr>
            </a:lvl3pPr>
            <a:lvl4pPr>
              <a:defRPr>
                <a:latin typeface="Sassoon" panose="02000503040000090004" pitchFamily="2" charset="0"/>
              </a:defRPr>
            </a:lvl4pPr>
            <a:lvl5pPr>
              <a:defRPr>
                <a:latin typeface="Sassoon" panose="02000503040000090004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B85E3F-BC8E-0024-971F-4A83FD272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BCCD4-8C18-407C-8525-BAF4F28929FA}" type="datetime1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D92BC4-3C08-BF2F-5AA8-B9C9A4E15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B8E81-4C76-A4A3-2860-D02A46A11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82D04-22E4-4588-BD36-4D1D028BE7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779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E3FC4-72B0-644B-F675-55B8313B8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432B73-0F87-D850-6F0B-3954BA07A4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7AE015-F319-E831-18E3-410E5B3DE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61714-6311-4EF3-A791-3ABD85802AF1}" type="datetime1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0B4B04-EA19-0BA6-235C-7F1ADBD47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7F8A06-F360-A063-A666-7AA347615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82D04-22E4-4588-BD36-4D1D028BE7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681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F16822-C285-ACC2-B969-C4128E97C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41D03-D6BC-FA36-180A-4EC52C2B84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685276-4E68-5614-126A-12612FB7C5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917FD5-9131-9100-E6DE-420B50930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264F7-BF9B-4048-99C4-7EA0AB40E2C4}" type="datetime1">
              <a:rPr lang="en-GB" smtClean="0"/>
              <a:t>13/11/2025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3DFB6D-2A15-C69B-0465-DEC3A1A6C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4860FA-3D24-2A10-DBB4-ED39AE724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82D04-22E4-4588-BD36-4D1D028BE7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337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3BBC6-0E7F-13DE-6EE1-9ACA1DD6F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672FF0-2E4D-C7DC-3B45-2E2F072EB2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9E9490-A75C-11E6-2567-D4F92BEF39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3D4366-6EF0-51F6-FB7D-7EBE07CE66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F659AC-0218-4D22-D3EB-E6F865D058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554C05-9B23-D666-C372-48166DECE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31940-D308-4920-A874-304725A709AB}" type="datetime1">
              <a:rPr lang="en-GB" smtClean="0"/>
              <a:t>13/11/2025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6D217E1-1B4D-4330-77C4-CFDB5C7F2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C0249A-0CF6-4615-A68A-DDD3094B3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82D04-22E4-4588-BD36-4D1D028BE7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929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6B50E-D1D2-8EE2-DB87-24F375542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A633BB-EAE1-8F34-F74F-7F174383B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95B81-722D-4529-8985-7690FAE89470}" type="datetime1">
              <a:rPr lang="en-GB" smtClean="0"/>
              <a:t>13/11/2025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8921E4-20F3-B7CF-A10E-C408E04F1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499FCC-BAB7-7C9B-25B6-16B86A1BA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82D04-22E4-4588-BD36-4D1D028BE7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452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AA263C-B572-57E0-DEDA-9149E9A40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EFEE5-B4EE-4E23-B6D8-A1D9EADB4C0C}" type="datetime1">
              <a:rPr lang="en-GB" smtClean="0"/>
              <a:t>13/11/2025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EF462C-F9E8-9BDB-DDB5-646617FB9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647124-9C1C-2381-5125-AAFB62B9A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82D04-22E4-4588-BD36-4D1D028BE7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591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C1C5D-5882-3287-C8E0-00E45AC30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767D60-7522-68C3-EFB3-AECD179B0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D35F56-8E24-EAFB-4F08-23FFDF4F08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4361FE-AE70-D5CD-D3C3-84AEB76B9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02B4B-1E11-40C8-913D-06FE200145D6}" type="datetime1">
              <a:rPr lang="en-GB" smtClean="0"/>
              <a:t>13/11/2025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88C45F-7627-AD2E-1F27-DAF68B29D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0A10EA-F5EC-6EF6-39D6-CADC92D75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82D04-22E4-4588-BD36-4D1D028BE7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388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8988D-28CD-7C1D-4382-2F714EF54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99DDD7-225E-25E6-EC0A-304545A06D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7ADFC7-09AC-8243-3401-E08ADE343A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73E807-DF23-274E-D10F-DC595908A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A976D-CAFB-469D-A100-34D5B413E8EA}" type="datetime1">
              <a:rPr lang="en-GB" smtClean="0"/>
              <a:t>13/11/2025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3FADF4-221C-D062-21A7-8679049AB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76D90C-4657-F6D5-FC22-AB9C63DBC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82D04-22E4-4588-BD36-4D1D028BE7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11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76125-58F9-30AC-4C20-1DDB70051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0196A3-3D06-C66D-75EB-CFEBA856EC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582A4-462D-3759-FF7C-FC48AE253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F19AB-7958-4029-BB37-CE6A876D73DC}" type="datetime1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D2235C-FF4F-342D-DF1C-192E7869A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0338B8-7BA3-811A-4B6A-BBB99206A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82D04-22E4-4588-BD36-4D1D028BE7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411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BFF92FF-1748-1ECC-3BF0-0C263FDE17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4817EF-4C26-784A-50B7-AD2312DEF9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1A7276-B97E-2AB3-E508-2A2844F32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4881-13F5-4CB9-8966-751A0B8D242D}" type="datetime1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D755FD-678D-CCB9-BE57-AC1126C2E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14DFCA-C4CA-5546-F7F7-69EDECE1A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82D04-22E4-4588-BD36-4D1D028BE7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393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9763C3-7BAE-CC1A-6CB1-3153F4100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467EFE-4AA5-4D49-E449-7F508EF72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BCC6AC-022E-D057-8AF6-64A0806A11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1F2E94F-92F4-4A23-9916-9E03D9F9F2AA}" type="datetime1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0FF712-DDCB-3E55-A82B-5CDE4499EE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16474C-50DA-CB88-4D14-AE2AEA812B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B82D04-22E4-4588-BD36-4D1D028BE7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418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Sassoon" panose="02000503040000090004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400" kern="1200">
          <a:solidFill>
            <a:schemeClr val="tx1"/>
          </a:solidFill>
          <a:latin typeface="Sassoon" panose="02000503040000090004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4400" kern="1200">
          <a:solidFill>
            <a:schemeClr val="tx1"/>
          </a:solidFill>
          <a:latin typeface="Sassoon" panose="02000503040000090004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4400" kern="1200">
          <a:solidFill>
            <a:schemeClr val="tx1"/>
          </a:solidFill>
          <a:latin typeface="Sassoon" panose="02000503040000090004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4400" kern="1200">
          <a:solidFill>
            <a:schemeClr val="tx1"/>
          </a:solidFill>
          <a:latin typeface="Sassoon" panose="02000503040000090004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4400" kern="1200">
          <a:solidFill>
            <a:schemeClr val="tx1"/>
          </a:solidFill>
          <a:latin typeface="Sassoon" panose="02000503040000090004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lms.kineticletters.com/mod/scorm/player.php?a=20&amp;currentorg=Kinetic_Letters_Digital_Teaching_Turtle_-_DTT_8_-_Pencil_Workout_ORG&amp;scoid=40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hyperlink" Target="https://lms.kineticletters.com/mod/scorm/player.php?a=15&amp;currentorg=Kinetic_Letters_Digital_Teaching_Turtle_-_DTT_9_-_Finger_Workout_ORG&amp;scoid=30" TargetMode="Externa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20000"/>
                <a:lumOff val="80000"/>
              </a:schemeClr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5A45082-C3BE-CFED-7E9E-4748B603F3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977688"/>
            <a:ext cx="9144000" cy="692871"/>
          </a:xfrm>
        </p:spPr>
        <p:txBody>
          <a:bodyPr/>
          <a:lstStyle/>
          <a:p>
            <a:r>
              <a:rPr lang="en-GB" dirty="0"/>
              <a:t>Thursday 13</a:t>
            </a:r>
            <a:r>
              <a:rPr lang="en-GB" baseline="30000" dirty="0"/>
              <a:t>th</a:t>
            </a:r>
            <a:r>
              <a:rPr lang="en-GB" dirty="0"/>
              <a:t> November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E04D6C-C90F-54A1-0117-1BF150E582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6505" y="0"/>
            <a:ext cx="8038768" cy="566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924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20000"/>
                <a:lumOff val="80000"/>
              </a:schemeClr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Kinetic Letters Unjoined" panose="00000500000000000000" pitchFamily="50" charset="0"/>
              </a:rPr>
              <a:t>Workshop</a:t>
            </a:r>
            <a:r>
              <a:rPr sz="6000" dirty="0">
                <a:latin typeface="Kinetic Letters Unjoined" panose="00000500000000000000" pitchFamily="50" charset="0"/>
              </a:rPr>
              <a:t> </a:t>
            </a:r>
            <a:r>
              <a:rPr lang="en-GB" sz="6000" dirty="0">
                <a:latin typeface="Kinetic Letters Unjoined" panose="00000500000000000000" pitchFamily="50" charset="0"/>
              </a:rPr>
              <a:t>aims:</a:t>
            </a:r>
            <a:endParaRPr sz="6000" dirty="0">
              <a:latin typeface="Kinetic Letters Unjoined" panose="00000500000000000000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 sz="1400"/>
            </a:pPr>
            <a:endParaRPr lang="en-GB" sz="4800" dirty="0">
              <a:latin typeface="Kinetic Letters Unjoined" panose="00000500000000000000" pitchFamily="50" charset="0"/>
            </a:endParaRPr>
          </a:p>
          <a:p>
            <a:r>
              <a:rPr lang="en-GB" sz="4800" dirty="0">
                <a:latin typeface="Kinetic Letters Unjoined" panose="00000500000000000000" pitchFamily="50" charset="0"/>
              </a:rPr>
              <a:t>What is Kinetic Letters? </a:t>
            </a:r>
          </a:p>
          <a:p>
            <a:r>
              <a:rPr lang="en-GB" sz="4800" dirty="0">
                <a:latin typeface="Kinetic Letters Unjoined" panose="00000500000000000000" pitchFamily="50" charset="0"/>
              </a:rPr>
              <a:t>How to help at home</a:t>
            </a:r>
            <a:endParaRPr sz="4800" dirty="0">
              <a:latin typeface="Kinetic Letters Unjoined" panose="00000500000000000000" pitchFamily="50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16464F-F2A7-A143-1847-B3EFF648DB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225" y="599929"/>
            <a:ext cx="11665550" cy="5658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563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43ECE6-82B0-BF25-29E1-951B9D2F8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5979" y="10159"/>
            <a:ext cx="12713579" cy="6309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2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20000"/>
                <a:lumOff val="80000"/>
              </a:schemeClr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0462C4-E7EB-1EEA-ECA6-7E65B3E22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4186D1C-ECBE-FEB0-DE2A-3B0336F9B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Content Placeholder 9" descr="A close-up of a piece of paper&#10;&#10;AI-generated content may be incorrect.">
            <a:extLst>
              <a:ext uri="{FF2B5EF4-FFF2-40B4-BE49-F238E27FC236}">
                <a16:creationId xmlns:a16="http://schemas.microsoft.com/office/drawing/2014/main" id="{7DD926D8-263C-96E8-FCD1-6C346A81A1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778" y="155458"/>
            <a:ext cx="11747182" cy="661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985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>
                <a:alpha val="36000"/>
              </a:srgbClr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FB2AA-21CE-4685-3706-EFD5BE1F2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+mj-lt"/>
              </a:rPr>
              <a:t>Red Thread: Making Bodies Stronger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F33377-F478-514E-94AA-B1E30E25E1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3876" y="2267768"/>
            <a:ext cx="5359675" cy="345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1222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>
                <a:alpha val="36000"/>
              </a:srgbClr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05AD08-0FD6-23B9-1566-AB971BB3C5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69883"/>
            <a:ext cx="12192000" cy="499301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D072966-BA35-FF36-E0C1-FDD4FE01E162}"/>
              </a:ext>
            </a:extLst>
          </p:cNvPr>
          <p:cNvSpPr txBox="1">
            <a:spLocks/>
          </p:cNvSpPr>
          <p:nvPr/>
        </p:nvSpPr>
        <p:spPr>
          <a:xfrm>
            <a:off x="0" y="212026"/>
            <a:ext cx="8182230" cy="12493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700"/>
              <a:t>Making Bodies Strong</a:t>
            </a:r>
          </a:p>
        </p:txBody>
      </p:sp>
    </p:spTree>
    <p:extLst>
      <p:ext uri="{BB962C8B-B14F-4D97-AF65-F5344CB8AC3E}">
        <p14:creationId xmlns:p14="http://schemas.microsoft.com/office/powerpoint/2010/main" val="2618603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>
                <a:alpha val="36000"/>
              </a:srgbClr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8F3A74-556D-B379-5EE3-199AEF5A47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4827" y="284470"/>
            <a:ext cx="9210933" cy="6289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750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>
                <a:alpha val="36000"/>
              </a:srgbClr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C4CFBB-192C-EB3F-165F-933E146AE8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B9E785C-AAA8-4BC1-B390-67B59FB463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9314" y="0"/>
            <a:ext cx="2703561" cy="34432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F2BC3B1-5734-78BB-2469-F75D4162E23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9082"/>
          <a:stretch>
            <a:fillRect/>
          </a:stretch>
        </p:blipFill>
        <p:spPr>
          <a:xfrm>
            <a:off x="0" y="943016"/>
            <a:ext cx="8005424" cy="29545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35560C2-841D-5A73-E724-C62E653BD49B}"/>
              </a:ext>
            </a:extLst>
          </p:cNvPr>
          <p:cNvSpPr txBox="1"/>
          <p:nvPr/>
        </p:nvSpPr>
        <p:spPr>
          <a:xfrm>
            <a:off x="717026" y="26860"/>
            <a:ext cx="75633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u="sng" dirty="0"/>
              <a:t>Power packs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EA367C-51C4-C78A-9A12-AE5B709251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9029" y="3824955"/>
            <a:ext cx="5866656" cy="285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597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>
                <a:alpha val="36000"/>
              </a:srgbClr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F9D380-B37D-0127-D1F6-A425638897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8543" y="108775"/>
            <a:ext cx="1943200" cy="320056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B72F704-13A7-45BD-E6E2-52E7987925D7}"/>
              </a:ext>
            </a:extLst>
          </p:cNvPr>
          <p:cNvSpPr txBox="1"/>
          <p:nvPr/>
        </p:nvSpPr>
        <p:spPr>
          <a:xfrm>
            <a:off x="362856" y="-136979"/>
            <a:ext cx="64037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u="sng"/>
              <a:t>Shoulder Girdle Strength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316D02-32EB-C08F-50CE-0BED3495A30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63646"/>
          <a:stretch>
            <a:fillRect/>
          </a:stretch>
        </p:blipFill>
        <p:spPr>
          <a:xfrm>
            <a:off x="97972" y="790168"/>
            <a:ext cx="3246714" cy="40682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4121E6B-3F86-C9FC-ACE1-7A6E70D9F1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0150" r="7344"/>
          <a:stretch>
            <a:fillRect/>
          </a:stretch>
        </p:blipFill>
        <p:spPr>
          <a:xfrm>
            <a:off x="2648132" y="3277639"/>
            <a:ext cx="3246714" cy="34794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5A439D-5208-099D-2BC0-A3173E85A4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9040" y="3492923"/>
            <a:ext cx="5614988" cy="3328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130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>
                <a:alpha val="36000"/>
              </a:srgbClr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F0FC14-BAF4-DF74-5BAC-6B22142DA6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534" y="474175"/>
            <a:ext cx="5169166" cy="30545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579AEB-818C-63EF-1E1A-44C7727C0D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7700" y="3283994"/>
            <a:ext cx="7344300" cy="364830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0189C7-1DCF-49C9-4510-127CA36263B0}"/>
              </a:ext>
            </a:extLst>
          </p:cNvPr>
          <p:cNvSpPr txBox="1"/>
          <p:nvPr/>
        </p:nvSpPr>
        <p:spPr>
          <a:xfrm>
            <a:off x="246888" y="-143316"/>
            <a:ext cx="811716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/>
              <a:t>Forearm and Wrist Strength </a:t>
            </a:r>
            <a:r>
              <a:rPr lang="en-GB" sz="1600"/>
              <a:t>3.4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7831E63-B6B4-B039-9785-ED160946FD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257" y="819447"/>
            <a:ext cx="4334632" cy="276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78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>
                <a:alpha val="36000"/>
              </a:srgbClr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2A02EEF-E97A-E42E-5157-825DC6B4DF50}"/>
              </a:ext>
            </a:extLst>
          </p:cNvPr>
          <p:cNvSpPr txBox="1"/>
          <p:nvPr/>
        </p:nvSpPr>
        <p:spPr>
          <a:xfrm>
            <a:off x="164737" y="0"/>
            <a:ext cx="47135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/>
              <a:t>Writing Positions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F0D2D3-80A6-86B8-8BD8-69C8FA4524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37" y="1015662"/>
            <a:ext cx="8654611" cy="24996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AB2C762-815A-4B49-0B48-9D984904DB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7003" y="3908700"/>
            <a:ext cx="6749397" cy="28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4500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20000"/>
                <a:lumOff val="80000"/>
              </a:schemeClr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F67866-7A9C-CCFC-04FE-D343A07E01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>
            <a:hlinkClick r:id="rId3"/>
            <a:extLst>
              <a:ext uri="{FF2B5EF4-FFF2-40B4-BE49-F238E27FC236}">
                <a16:creationId xmlns:a16="http://schemas.microsoft.com/office/drawing/2014/main" id="{A8DF8791-813D-8D19-A94F-0889910755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005543" y="3233056"/>
            <a:ext cx="6636996" cy="3052763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A11D06EF-2C06-EF09-5A11-B2379E9D8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432" y="99949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Kinetic Letters Unjoined" panose="00000500000000000000" pitchFamily="50" charset="0"/>
              </a:rPr>
              <a:t>Hand and finger strength </a:t>
            </a:r>
          </a:p>
        </p:txBody>
      </p:sp>
      <p:pic>
        <p:nvPicPr>
          <p:cNvPr id="9" name="Picture 8">
            <a:hlinkClick r:id="rId5"/>
            <a:extLst>
              <a:ext uri="{FF2B5EF4-FFF2-40B4-BE49-F238E27FC236}">
                <a16:creationId xmlns:a16="http://schemas.microsoft.com/office/drawing/2014/main" id="{04133CE4-89B1-283E-C46C-0717870907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802" y="1523580"/>
            <a:ext cx="6665889" cy="2944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2308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E189E-8511-9555-3884-5701ACFFF5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480" y="27368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dirty="0">
                <a:latin typeface="+mj-lt"/>
              </a:rPr>
              <a:t>Green Thread: Holding the Pencil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A15705-13A0-8960-4E13-7395895A4B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7762" y="2180682"/>
            <a:ext cx="5359675" cy="345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9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89963B-46D3-2DA5-39C7-BD5D8E2D36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7713"/>
            <a:ext cx="12192000" cy="6640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1893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9AFBD2-6E54-DC91-5A0C-B4ED9EA607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4357"/>
            <a:ext cx="12192000" cy="6273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0916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FAAC1E-FFAC-2D3C-0814-FF1A37BE5A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8146" y="1149233"/>
            <a:ext cx="9855707" cy="455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7729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684E54-395E-6FAA-AFC6-A630A3C274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857" y="1304316"/>
            <a:ext cx="11307494" cy="386310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C547ACA-7C39-9A8B-9233-F58B12578658}"/>
              </a:ext>
            </a:extLst>
          </p:cNvPr>
          <p:cNvSpPr txBox="1"/>
          <p:nvPr/>
        </p:nvSpPr>
        <p:spPr>
          <a:xfrm>
            <a:off x="489857" y="87812"/>
            <a:ext cx="94263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/>
              <a:t>Pencil Pick Up and Checks</a:t>
            </a:r>
          </a:p>
        </p:txBody>
      </p:sp>
    </p:spTree>
    <p:extLst>
      <p:ext uri="{BB962C8B-B14F-4D97-AF65-F5344CB8AC3E}">
        <p14:creationId xmlns:p14="http://schemas.microsoft.com/office/powerpoint/2010/main" val="33492914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47E955-1634-E8F7-C493-BF504D4A4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404" y="348801"/>
            <a:ext cx="11635191" cy="5344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6633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3C94E1-099F-39CC-769B-4CD56508A58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8651" b="-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4050252-3130-89AE-C670-4F6B0847C9F1}"/>
              </a:ext>
            </a:extLst>
          </p:cNvPr>
          <p:cNvSpPr txBox="1"/>
          <p:nvPr/>
        </p:nvSpPr>
        <p:spPr>
          <a:xfrm>
            <a:off x="2357120" y="142240"/>
            <a:ext cx="16865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latin typeface="Sassoon" panose="02000503040000090004" pitchFamily="2" charset="0"/>
              </a:rPr>
              <a:t>DDT 5 Pencil Pick Up</a:t>
            </a:r>
          </a:p>
        </p:txBody>
      </p:sp>
    </p:spTree>
    <p:extLst>
      <p:ext uri="{BB962C8B-B14F-4D97-AF65-F5344CB8AC3E}">
        <p14:creationId xmlns:p14="http://schemas.microsoft.com/office/powerpoint/2010/main" val="15109844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99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AAF1B-37D1-82A9-909B-A32EE2A5C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+mj-lt"/>
              </a:rPr>
              <a:t>Yellow Thread: Learning the Letters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433C23-9AE0-7025-2C71-E58F67804C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7762" y="2180682"/>
            <a:ext cx="5359675" cy="345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028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99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16B9616-0ED9-5334-1327-7ACF817F5D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250" y="495573"/>
            <a:ext cx="10590821" cy="4820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9203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99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F6AD56-0671-43FB-BD5B-B3CC736C4B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00" y="312459"/>
            <a:ext cx="12015118" cy="5195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8746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99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13749C-911D-E8C7-CC1F-93F0395E94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479" y="356534"/>
            <a:ext cx="11471113" cy="521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6234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99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70C067-77E6-EDD0-6F78-3077B257AE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264565"/>
            <a:ext cx="7751902" cy="38821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D35ED4-403F-BF67-4B41-737DD23FA9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3114" y="3767540"/>
            <a:ext cx="3962604" cy="2825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4442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99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76A6AC-FB21-DB91-4355-7108606093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080" y="196482"/>
            <a:ext cx="10749280" cy="6085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9298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99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817C10-4220-8CCB-16C1-FB2A003F0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3598"/>
            <a:ext cx="12192000" cy="6015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7398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99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623C6B-B454-93B0-B950-CE1401217D5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4289" r="3115"/>
          <a:stretch>
            <a:fillRect/>
          </a:stretch>
        </p:blipFill>
        <p:spPr>
          <a:xfrm>
            <a:off x="4257040" y="125658"/>
            <a:ext cx="7836593" cy="677356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B33FF3C-7FBC-6275-7BBA-90B8EDFAFFAF}"/>
              </a:ext>
            </a:extLst>
          </p:cNvPr>
          <p:cNvSpPr txBox="1"/>
          <p:nvPr/>
        </p:nvSpPr>
        <p:spPr>
          <a:xfrm>
            <a:off x="306647" y="125658"/>
            <a:ext cx="350843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The Letter Families share Family Features which makes for rapid accurate learning:  </a:t>
            </a:r>
          </a:p>
          <a:p>
            <a:r>
              <a:rPr lang="en-GB" sz="3600" dirty="0"/>
              <a:t>Once the Family Feature is taught, the remainder of the letters are each just a variation of this.</a:t>
            </a:r>
          </a:p>
        </p:txBody>
      </p:sp>
    </p:spTree>
    <p:extLst>
      <p:ext uri="{BB962C8B-B14F-4D97-AF65-F5344CB8AC3E}">
        <p14:creationId xmlns:p14="http://schemas.microsoft.com/office/powerpoint/2010/main" val="4102945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A8D47B-8C8A-5029-2A3B-733C85E3D9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48D215-33EF-4618-D470-34FF550A1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+mj-lt"/>
              </a:rPr>
              <a:t>Blue Thread: Flow &amp; Fluency &amp; The Joining Programme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867027-0FCD-7F6D-37E7-5275E703BC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7762" y="2180682"/>
            <a:ext cx="5359675" cy="345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1620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4059A8-9CC4-ED28-6648-7942A71B33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6AAC1-4E80-E4FD-6E17-3ECDB1570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+mj-lt"/>
              </a:rPr>
              <a:t>Blue Thread: Flow &amp; Fluency &amp; The Joining Programme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33E813-D9CC-AF91-8DF6-A40C6A6E6749}"/>
              </a:ext>
            </a:extLst>
          </p:cNvPr>
          <p:cNvSpPr txBox="1"/>
          <p:nvPr/>
        </p:nvSpPr>
        <p:spPr>
          <a:xfrm>
            <a:off x="1197864" y="2057400"/>
            <a:ext cx="996696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Children understand they practise Flow to make writing easy and fast enough to write down all their ideas. </a:t>
            </a:r>
          </a:p>
          <a:p>
            <a:endParaRPr lang="en-GB" sz="4000" dirty="0"/>
          </a:p>
          <a:p>
            <a:r>
              <a:rPr lang="en-GB" sz="4000" dirty="0"/>
              <a:t>Staff teach children to feel Flow by writing in Air, then Sand and then on Whiteboards, writing ‘3 by the Tree’ along the line</a:t>
            </a:r>
          </a:p>
        </p:txBody>
      </p:sp>
    </p:spTree>
    <p:extLst>
      <p:ext uri="{BB962C8B-B14F-4D97-AF65-F5344CB8AC3E}">
        <p14:creationId xmlns:p14="http://schemas.microsoft.com/office/powerpoint/2010/main" val="37206215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20000"/>
                <a:lumOff val="80000"/>
              </a:schemeClr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E9D558-600A-B8CD-2638-AD0F76F626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7FB60-F732-5BD3-3CEB-BD5076715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Kinetic Letters Unjoined" panose="00000500000000000000" pitchFamily="50" charset="0"/>
              </a:rPr>
              <a:t>How to help at home:</a:t>
            </a:r>
            <a:endParaRPr sz="6000" dirty="0">
              <a:latin typeface="Kinetic Letters Unjoined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2ABCAA-AAAC-8D5E-4EFF-BDDBE7235F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 sz="1400"/>
            </a:pPr>
            <a:r>
              <a:rPr lang="en-GB" sz="4800" dirty="0">
                <a:latin typeface="Kinetic Letters Unjoined" panose="00000500000000000000" pitchFamily="50" charset="0"/>
              </a:rPr>
              <a:t>Animal positions</a:t>
            </a:r>
          </a:p>
          <a:p>
            <a:pPr>
              <a:defRPr sz="1400"/>
            </a:pPr>
            <a:endParaRPr lang="en-GB" sz="4800" dirty="0">
              <a:latin typeface="Kinetic Letters Unjoined" panose="00000500000000000000" pitchFamily="50" charset="0"/>
            </a:endParaRPr>
          </a:p>
          <a:p>
            <a:pPr>
              <a:defRPr sz="1400"/>
            </a:pPr>
            <a:endParaRPr lang="en-GB" sz="4800" dirty="0">
              <a:latin typeface="Kinetic Letters Unjoined" panose="00000500000000000000" pitchFamily="50" charset="0"/>
            </a:endParaRPr>
          </a:p>
          <a:p>
            <a:pPr>
              <a:defRPr sz="1400"/>
            </a:pPr>
            <a:endParaRPr lang="en-GB" sz="4800" dirty="0">
              <a:latin typeface="Kinetic Letters Unjoined" panose="00000500000000000000" pitchFamily="50" charset="0"/>
            </a:endParaRPr>
          </a:p>
          <a:p>
            <a:pPr algn="r">
              <a:defRPr sz="1400"/>
            </a:pPr>
            <a:r>
              <a:rPr lang="en-GB" sz="4800" dirty="0">
                <a:latin typeface="Kinetic Letters Unjoined" panose="00000500000000000000" pitchFamily="50" charset="0"/>
              </a:rPr>
              <a:t>Pencil Pick Up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EB9F9E-F9F0-6EFB-2127-23DA4BE2A7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4264" y="191618"/>
            <a:ext cx="5252264" cy="37051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F6ABA6-B899-AA6D-4BD6-7A8415BF8D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623" y="3563937"/>
            <a:ext cx="5733377" cy="3235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3203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20000"/>
                <a:lumOff val="80000"/>
              </a:schemeClr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FF003F-8FC6-8106-3140-60D08D739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DCF90-DA31-E0B6-9CA1-4D11D6B87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Kinetic Letters Unjoined" panose="00000500000000000000" pitchFamily="50" charset="0"/>
              </a:rPr>
              <a:t>How to help at home:</a:t>
            </a:r>
            <a:endParaRPr sz="6000" dirty="0">
              <a:latin typeface="Kinetic Letters Unjoined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C22A5-C83A-6F61-5589-CC6322C6BC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 sz="1400"/>
            </a:pPr>
            <a:endParaRPr lang="en-GB" sz="4800" dirty="0">
              <a:latin typeface="Kinetic Letters Unjoined" panose="00000500000000000000" pitchFamily="50" charset="0"/>
            </a:endParaRPr>
          </a:p>
          <a:p>
            <a:pPr>
              <a:defRPr sz="1400"/>
            </a:pPr>
            <a:endParaRPr lang="en-GB" sz="4800" dirty="0">
              <a:latin typeface="Kinetic Letters Unjoined" panose="00000500000000000000" pitchFamily="50" charset="0"/>
            </a:endParaRPr>
          </a:p>
          <a:p>
            <a:pPr>
              <a:defRPr sz="1400"/>
            </a:pPr>
            <a:endParaRPr lang="en-GB" sz="4800" dirty="0">
              <a:latin typeface="Kinetic Letters Unjoined" panose="00000500000000000000" pitchFamily="50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71418D-FCFF-21A0-D984-9CD515B349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273" y="1825625"/>
            <a:ext cx="11383453" cy="4105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8215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20000"/>
                <a:lumOff val="80000"/>
              </a:schemeClr>
            </a:gs>
            <a:gs pos="95000">
              <a:schemeClr val="bg1"/>
            </a:gs>
            <a:gs pos="83000">
              <a:schemeClr val="bg1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FEE84C-007D-33A6-FE75-5FB163947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75FF6-4846-F5F0-D209-ECED960C1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Kinetic Letters Unjoined" panose="00000500000000000000" pitchFamily="50" charset="0"/>
              </a:rPr>
              <a:t>How to help at home:</a:t>
            </a:r>
            <a:endParaRPr sz="6000" dirty="0">
              <a:latin typeface="Kinetic Letters Unjoined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557E37-53C9-2077-A9D1-4D88443936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 sz="1400"/>
            </a:pPr>
            <a:endParaRPr lang="en-GB" sz="4800" dirty="0">
              <a:latin typeface="Kinetic Letters Unjoined" panose="00000500000000000000" pitchFamily="50" charset="0"/>
            </a:endParaRPr>
          </a:p>
          <a:p>
            <a:pPr>
              <a:defRPr sz="1400"/>
            </a:pPr>
            <a:endParaRPr lang="en-GB" sz="4800" dirty="0">
              <a:latin typeface="Kinetic Letters Unjoined" panose="00000500000000000000" pitchFamily="50" charset="0"/>
            </a:endParaRPr>
          </a:p>
          <a:p>
            <a:pPr>
              <a:defRPr sz="1400"/>
            </a:pPr>
            <a:endParaRPr lang="en-GB" sz="4800" dirty="0">
              <a:latin typeface="Kinetic Letters Unjoined" panose="00000500000000000000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C2909F-DC67-949D-8DC3-4857539FE6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7932" y="-1"/>
            <a:ext cx="4727668" cy="6791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3817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55653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Custom 1">
      <a:majorFont>
        <a:latin typeface="Kinetic Letters Unjoined"/>
        <a:ea typeface=""/>
        <a:cs typeface=""/>
      </a:majorFont>
      <a:minorFont>
        <a:latin typeface="Kinetic Letters Unjoin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e3f779-f13a-42b0-b02e-ea262462154c" xsi:nil="true"/>
    <lcf76f155ced4ddcb4097134ff3c332f xmlns="0614696e-3b0a-4d57-ace3-72a39a5f33f5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BBDCBF32D0B46B6CE356B3B02B8BF" ma:contentTypeVersion="13" ma:contentTypeDescription="Create a new document." ma:contentTypeScope="" ma:versionID="ceba4d606b7c19bc74b4f0488a2faf70">
  <xsd:schema xmlns:xsd="http://www.w3.org/2001/XMLSchema" xmlns:xs="http://www.w3.org/2001/XMLSchema" xmlns:p="http://schemas.microsoft.com/office/2006/metadata/properties" xmlns:ns2="0614696e-3b0a-4d57-ace3-72a39a5f33f5" xmlns:ns3="82e3f779-f13a-42b0-b02e-ea262462154c" targetNamespace="http://schemas.microsoft.com/office/2006/metadata/properties" ma:root="true" ma:fieldsID="2de9d9c71541861560763acd0ab7cc35" ns2:_="" ns3:_="">
    <xsd:import namespace="0614696e-3b0a-4d57-ace3-72a39a5f33f5"/>
    <xsd:import namespace="82e3f779-f13a-42b0-b02e-ea262462154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14696e-3b0a-4d57-ace3-72a39a5f33f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d80cbde3-702e-43b7-8a44-58852930cd6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e3f779-f13a-42b0-b02e-ea262462154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be037e97-958b-4767-aa16-18ad56a7bbe7}" ma:internalName="TaxCatchAll" ma:showField="CatchAllData" ma:web="82e3f779-f13a-42b0-b02e-ea262462154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F025658-BF7C-47A7-AC5E-D8B60B68B4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53FB35-C9AC-4059-AAD5-635CE579B72A}">
  <ds:schemaRefs>
    <ds:schemaRef ds:uri="0614696e-3b0a-4d57-ace3-72a39a5f33f5"/>
    <ds:schemaRef ds:uri="http://schemas.microsoft.com/office/2006/metadata/properties"/>
    <ds:schemaRef ds:uri="82e3f779-f13a-42b0-b02e-ea262462154c"/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infopath/2007/PartnerControls"/>
    <ds:schemaRef ds:uri="http://purl.org/dc/terms/"/>
    <ds:schemaRef ds:uri="http://purl.org/dc/dcmitype/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4238E90C-8F08-4170-8C69-0540B93775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614696e-3b0a-4d57-ace3-72a39a5f33f5"/>
    <ds:schemaRef ds:uri="82e3f779-f13a-42b0-b02e-ea26246215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50</TotalTime>
  <Words>186</Words>
  <Application>Microsoft Office PowerPoint</Application>
  <PresentationFormat>Widescreen</PresentationFormat>
  <Paragraphs>33</Paragraphs>
  <Slides>34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Aptos</vt:lpstr>
      <vt:lpstr>Arial</vt:lpstr>
      <vt:lpstr>Kinetic Letters Unjoined</vt:lpstr>
      <vt:lpstr>Sassoon</vt:lpstr>
      <vt:lpstr>Office Theme</vt:lpstr>
      <vt:lpstr>PowerPoint Presentation</vt:lpstr>
      <vt:lpstr>Workshop aims:</vt:lpstr>
      <vt:lpstr>PowerPoint Presentation</vt:lpstr>
      <vt:lpstr>PowerPoint Presentation</vt:lpstr>
      <vt:lpstr>PowerPoint Presentation</vt:lpstr>
      <vt:lpstr>Red Thread: Making Bodies Stronger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Hand and finger strength </vt:lpstr>
      <vt:lpstr>Green Thread: Holding the Pencil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Yellow Thread: Learning the Letters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Blue Thread: Flow &amp; Fluency &amp; The Joining Programme</vt:lpstr>
      <vt:lpstr>Blue Thread: Flow &amp; Fluency &amp; The Joining Programme</vt:lpstr>
      <vt:lpstr>How to help at home:</vt:lpstr>
      <vt:lpstr>How to help at home:</vt:lpstr>
      <vt:lpstr>How to help at home: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Lisa Wright</dc:creator>
  <cp:lastModifiedBy>Lisa Wright</cp:lastModifiedBy>
  <cp:revision>3</cp:revision>
  <cp:lastPrinted>2025-09-03T07:38:44Z</cp:lastPrinted>
  <dcterms:created xsi:type="dcterms:W3CDTF">2025-08-31T11:15:55Z</dcterms:created>
  <dcterms:modified xsi:type="dcterms:W3CDTF">2025-11-13T13:40:06Z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0x01010019ABBDCBF32D0B46B6CE356B3B02B8BF</vt:lpwstr>
  </property>
  <property fmtid="{D5CDD505-2E9C-101B-9397-08002B2CF9AE}" pid="3" name="MediaServiceImageTags">
    <vt:lpwstr/>
  </property>
</Properties>
</file>